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8"/>
  </p:notesMasterIdLst>
  <p:sldIdLst>
    <p:sldId id="287" r:id="rId4"/>
    <p:sldId id="256" r:id="rId5"/>
    <p:sldId id="288" r:id="rId6"/>
    <p:sldId id="289" r:id="rId7"/>
    <p:sldId id="290" r:id="rId8"/>
    <p:sldId id="291" r:id="rId9"/>
    <p:sldId id="286" r:id="rId10"/>
    <p:sldId id="315" r:id="rId11"/>
    <p:sldId id="316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7" r:id="rId36"/>
    <p:sldId id="318" r:id="rId3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 snapToGrid="0">
      <p:cViewPr varScale="1">
        <p:scale>
          <a:sx n="81" d="100"/>
          <a:sy n="81" d="100"/>
        </p:scale>
        <p:origin x="7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6C277E3A-C0EF-4EB4-BCFC-1FA48A8353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2E5A868C-DB02-4EF7-9168-68EDBD0E64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96EF532-4E96-412A-8DAD-4A61AB6AF3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D8DF45CF-E7B4-41E6-9510-9984A3FF0B0A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第六課 地產地消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37A25E-9ABF-4499-A465-EEDB95A0F6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origin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D0D55F0-F01A-48B9-B125-C6A50091B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產地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C2A2D02-DAB6-49E3-AB9F-D5D0CA413A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chǎndì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66909EF-FFD8-44A8-B57F-11BB9C66E85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427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C3C1AB-4B9D-4016-97D8-CCD3C0BD6E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season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47EED63-D95A-4BCA-82E3-9D49971D8E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產季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8958A0-9711-45AD-A429-835AEA2A35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chǎnjì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D33E361-5331-4D65-B2F1-01D16FB639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079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DAD2516-EEE9-4683-887A-72CADB9492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satisfy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9E184C2-5BB1-4748-A031-EF1D6B389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滿足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57245D3-DD99-4BDA-974B-D4BA488BAE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mǎnzú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AB29EB2-E831-4175-965A-05F51775ED9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25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5195AF2-CCB3-452C-BECE-3B9D6BED70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desire for good tastes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32DD4D-3946-40BB-A435-5BEC2CF9B7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口腹之欲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93EABA6-93F4-4556-BE65-EE714424D3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kǒufù</a:t>
            </a:r>
            <a:r>
              <a:rPr lang="zh-TW" altLang="en-US" dirty="0"/>
              <a:t> </a:t>
            </a:r>
            <a:r>
              <a:rPr lang="en-US" altLang="zh-TW" dirty="0" err="1"/>
              <a:t>zhīyù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3E87611-B0A5-4F2A-B097-F2AABCC9919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209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FBEE2F-C6E5-4B0F-AE05-7E99D139E3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long-distance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7459C53-FC69-475C-93D4-4BC19FD732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長途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A2C4E0-5AFE-4F38-898A-F5D6F62973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chángtú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B84FEDF-AEB8-480B-985C-69460FAF3F8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218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CA06E8-29E0-4825-92BB-9EF8C655B8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transportation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1A2F1D0-97E8-41EA-A15B-242694B511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運送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0B4C386-CBA9-40C2-A499-169328FE6F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yùnsòng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5CB2AE1-B8CA-4235-AAF5-E76942F3864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166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EEA4A54-41BA-4CCE-A933-197D5E4C64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waste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6DEC095-8FCB-4E83-9480-577087CA4B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浪費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0BF31C5-1C4A-4914-B60E-E4E8A0B143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làngfèi</a:t>
            </a:r>
            <a:endParaRPr lang="zh-TW" altLang="en-US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5019F76-CF25-49A9-AA73-876A5CE177C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9568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92BDBD-0B00-4042-8065-A7B90834B3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produce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90ECA5A-13AE-4968-8FF3-D8CD0AFEA1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製造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A77917D-E528-4789-ADF7-2C5B482DE8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zhìzào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6398804-D255-4622-ACCA-05B151EEDB9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242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619F3F9-FFF9-40A3-A30E-9F88F47EC7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cost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90BADE7-D22B-464A-B56B-FD578F1534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成本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64D4EA-A2CD-4A9D-9B53-873E96A069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chéngběn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9FC428-F615-4A27-800A-57AED344A41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710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2C1AB7E-6338-4B43-9260-E0BF45D4F0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compete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627B5C-62D9-4A7A-A79F-A469E43127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競爭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0539DEE-F523-402F-BB47-A199988A19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jìngzhēng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39649D-A077-45D0-8A43-D36D67EE02D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546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local production and</a:t>
            </a:r>
            <a:r>
              <a:rPr lang="zh-TW" altLang="en-US" dirty="0"/>
              <a:t> </a:t>
            </a:r>
            <a:r>
              <a:rPr lang="en-US" altLang="zh-TW" dirty="0"/>
              <a:t>local consumption</a:t>
            </a:r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地產地消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dìchǎn</a:t>
            </a:r>
            <a:r>
              <a:rPr lang="en-US" altLang="zh-TW" dirty="0"/>
              <a:t> </a:t>
            </a:r>
            <a:r>
              <a:rPr lang="en-US" altLang="zh-TW" dirty="0" err="1"/>
              <a:t>dìxiāo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A0CDCB-D0F4-444D-A1CC-85D2F034566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B10C0C50-0293-419D-B17E-21E1A64A15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face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8F4C1D8-DEC6-447A-A1A6-65428649B2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面臨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71AA18A-310B-4490-838A-53F71D2DFD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miànlín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DD35B47-3C87-4B0B-9E14-A578B7C3EC7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52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4CBB1A5-DFE9-4B5B-BA92-FC42CE0E04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propose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2BFED65-A8B4-48E8-AA20-BE691737BB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提出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91FAE6B-0520-4B62-B36D-B8E6284036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tíchū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2E560FF-4C14-4AE6-811A-6E9E545A132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1434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10CCD5-6859-4F32-8F23-8860D797C8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concept, idea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CF4BAF-C937-4DA6-8649-B4B7C4C01B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概念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D9C3FDC-8138-490A-BD18-B71B66B1A1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gàiniàn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41F287B-11C6-446F-9268-266DEA129B5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870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FF4AE48-6CE9-4FAB-A116-BDD595BE58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mileage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E9B34EB-51C2-488B-BA7B-020C094D6E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里程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B388559-9A27-4B32-A5C2-B47AD57913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lǐchéng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B4E4027-5CCB-4B74-B7F7-6A8DCB8DF897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05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CA8898B-0494-481B-9172-DDEA3DD41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community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662BC4D-93B3-41C0-9A60-336799391F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社區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9D6A5A1-9082-405E-8202-7067270132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shèqū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EA5E8D3-A39F-4D7B-897D-B0FD5D98648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599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5FD18A0-9E2E-46BC-B909-ABE780C990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combine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7AA7143-14F5-465D-8248-EBB2A06DE8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結合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F9C96FA-2965-495B-B335-51452F3D09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jiéhé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42B769-52A8-4977-88F3-22C4633313A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584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1B3A014-5C2C-4F9E-8EB3-9743E615B2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sell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120790A-9365-4D31-9362-9B0C8878EC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銷售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26DAA0BF-D0EA-4FDB-A671-0A557DD8E9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B25EE64-FCF2-47C4-BBA1-9F94D679FF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4814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5ABF0FA-3C43-46E6-B5B4-294A2FF0A7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scope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60C86821-13B6-487B-8C60-8A35AE3D19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範圍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98F2A03-D3AF-4C9F-BFA0-ABDF5756F7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fànwéi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50C1096-F09B-4C00-99DC-1D714583E30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976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A3388EF-3B37-47EE-872D-9AADAA74F2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impact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10E75FA-89D7-4FD4-A5A2-45BA09A14E1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衝擊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4A6A9C-5CA0-42DE-AAF4-A9DD9482DC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chōngjí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D1C08D8-CD39-4BA5-AD0B-EF4AD6A4F8A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146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88DCBE4-17DC-4DCA-BB09-34290FA9C9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route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103488C-755A-43CB-AA35-4822ED84DE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路程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922994E8-E84E-437A-A8AA-B9BBCFEACD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lùchéng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7074FE9-6199-4684-BEA5-5323AC1B7EE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814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B17022F-B5F9-4E35-9B5E-7DC70E37D4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global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4A60BFC-F898-429A-B5DC-2071F7D0A6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全球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C25869-333D-4850-9DE7-54188E6CF7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quánqiú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78747BC-8C3E-44D5-9130-579AF037B5C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3364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A45A098-63F4-4D11-947E-821FEA6321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transparent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F64056E-D933-4ED5-8C97-4422F62BC9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透明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D5FADC7-EAD7-46D7-9B0E-0EB67294F5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tòumíng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E5C7EE-D163-4CCB-9A79-525C691AE04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4154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1D5D90D-9316-49A6-9565-042B8842CD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free of worries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13A18EB-A77A-4968-A079-2D0210D781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安心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094A9F6-7093-4A2A-8FB4-83572BBAF4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ānxīn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F81230B-901D-4D7F-A41D-DFEF740207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7796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FD964F1-5291-4D5F-97A0-3A84266EF7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process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8C88673-AE1C-42A1-AF82-3CA1B6F90C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過程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6ABBBB-954A-428B-B9F1-AE043F6F2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guòchéng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6E40699-EFFA-4B39-A18E-99670103676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920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95ACD0B-158A-405F-B345-7EBA1A9744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carbon dioxide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4AF55D9-E75A-4DEF-92FA-975D677D1E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二氧化碳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955E7EDA-CAF1-46CA-9CE3-2C45508E24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èryǎnghuàtàn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0C6128-2395-4CB6-A047-6D6EF13D076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1235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988DBC-3F11-45AA-AE3D-93B11144B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greenhouse effect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240D61D7-EA1C-4871-9F52-CC723BEEEF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溫室效應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BD439D72-534F-49EC-A908-6A74FEA503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wēnshì</a:t>
            </a:r>
            <a:r>
              <a:rPr lang="en-US" altLang="zh-TW" dirty="0"/>
              <a:t> </a:t>
            </a:r>
            <a:r>
              <a:rPr lang="en-US" altLang="zh-TW" dirty="0" err="1"/>
              <a:t>xiàoyìng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9E8BC77-56C9-4A34-910F-5AD939945D9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232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FE9C76D-1146-4BD3-A514-9CF8B5C5AF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trade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491A3F9-5C09-4321-86BC-6CA59A1B35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貿易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2F6F146-F02C-4EF2-BB88-533FB79CAB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màoyì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8F0DD98-D933-4C27-B5A2-49F48CF60CB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103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3000203-DEEF-41FF-99A0-B593D4498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seasonal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EE6965C-54C7-42B6-943F-7F83DECC35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當季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E2A642F-67BC-4CC6-A8FC-2259CBF510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dāngjì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831C32C-471D-404C-BF1B-E3B0F7D2743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55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F11B321-9BEC-4A81-84FE-B84DBE7CE3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fruits and vegetables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5F62A2F-3C6F-4A83-8123-32A0E21986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蔬果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36BD1ED-86E5-43D0-8CFA-7D257FE64D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shūguǒ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81874D5-A6A6-4944-8601-AF348583C98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82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cantaloupe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哈密瓜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hāmìguā</a:t>
            </a:r>
            <a:endParaRPr lang="zh-TW" altLang="en-US" dirty="0"/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43FE781-AE08-499B-99D8-E3BC20A4F04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44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FDBE272-264F-4AFF-B686-D6314599ACA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cherry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DF9C5C1D-15F9-4B81-9381-9C09067A40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櫻桃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BA6F820-1EA9-4E46-A6CE-E924E2EA2C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yīngtáo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3CD3543-C314-4361-AE7B-E90008B5D28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323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A09A29E-B060-4199-B42C-2EB52C92B3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blueberry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1813798A-0FBC-4627-A45E-089B4315E3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藍莓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0A7BC1B5-37E7-493E-9080-378D2D3D1E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lánméi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06B83C1-55DE-4F0A-8EA3-43657FD7CF00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6-8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101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207</Words>
  <Application>Microsoft Office PowerPoint</Application>
  <PresentationFormat>寬螢幕</PresentationFormat>
  <Paragraphs>166</Paragraphs>
  <Slides>34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34</vt:i4>
      </vt:variant>
    </vt:vector>
  </HeadingPairs>
  <TitlesOfParts>
    <vt:vector size="4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地產地消</vt:lpstr>
      <vt:lpstr>全球</vt:lpstr>
      <vt:lpstr>貿易</vt:lpstr>
      <vt:lpstr>當季</vt:lpstr>
      <vt:lpstr>蔬果</vt:lpstr>
      <vt:lpstr>哈密瓜</vt:lpstr>
      <vt:lpstr>櫻桃</vt:lpstr>
      <vt:lpstr>藍莓</vt:lpstr>
      <vt:lpstr>產地</vt:lpstr>
      <vt:lpstr>產季</vt:lpstr>
      <vt:lpstr>滿足</vt:lpstr>
      <vt:lpstr>口腹之欲</vt:lpstr>
      <vt:lpstr>長途</vt:lpstr>
      <vt:lpstr>運送</vt:lpstr>
      <vt:lpstr>浪費</vt:lpstr>
      <vt:lpstr>製造</vt:lpstr>
      <vt:lpstr>成本</vt:lpstr>
      <vt:lpstr>競爭</vt:lpstr>
      <vt:lpstr>面臨</vt:lpstr>
      <vt:lpstr>提出</vt:lpstr>
      <vt:lpstr>概念</vt:lpstr>
      <vt:lpstr>里程</vt:lpstr>
      <vt:lpstr>社區</vt:lpstr>
      <vt:lpstr>結合</vt:lpstr>
      <vt:lpstr>銷售</vt:lpstr>
      <vt:lpstr>範圍</vt:lpstr>
      <vt:lpstr>衝擊</vt:lpstr>
      <vt:lpstr>路程</vt:lpstr>
      <vt:lpstr>透明</vt:lpstr>
      <vt:lpstr>安心</vt:lpstr>
      <vt:lpstr>過程</vt:lpstr>
      <vt:lpstr>二氧化碳</vt:lpstr>
      <vt:lpstr>溫室效應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35</cp:revision>
  <dcterms:created xsi:type="dcterms:W3CDTF">2024-07-26T00:45:44Z</dcterms:created>
  <dcterms:modified xsi:type="dcterms:W3CDTF">2026-04-22T08:03:12Z</dcterms:modified>
</cp:coreProperties>
</file>